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Consolas" charset="1" panose="020B0609020204030204"/>
      <p:regular r:id="rId16"/>
    </p:embeddedFont>
    <p:embeddedFont>
      <p:font typeface="Verdana" charset="1" panose="020B0604030504040204"/>
      <p:regular r:id="rId17"/>
    </p:embeddedFont>
    <p:embeddedFont>
      <p:font typeface="Verdana Bold" charset="1" panose="020B0804030504040204"/>
      <p:regular r:id="rId18"/>
    </p:embeddedFont>
    <p:embeddedFont>
      <p:font typeface="Consolas Bold" charset="1" panose="020B0709020204030204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14.png" Type="http://schemas.openxmlformats.org/officeDocument/2006/relationships/image"/><Relationship Id="rId13" Target="../media/image15.png" Type="http://schemas.openxmlformats.org/officeDocument/2006/relationships/image"/><Relationship Id="rId14" Target="../media/image16.png" Type="http://schemas.openxmlformats.org/officeDocument/2006/relationships/image"/><Relationship Id="rId15" Target="../media/image17.png" Type="http://schemas.openxmlformats.org/officeDocument/2006/relationships/image"/><Relationship Id="rId16" Target="../media/image18.png" Type="http://schemas.openxmlformats.org/officeDocument/2006/relationships/image"/><Relationship Id="rId17" Target="../media/image19.svg" Type="http://schemas.openxmlformats.org/officeDocument/2006/relationships/image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14.png" Type="http://schemas.openxmlformats.org/officeDocument/2006/relationships/image"/><Relationship Id="rId13" Target="../media/image15.png" Type="http://schemas.openxmlformats.org/officeDocument/2006/relationships/image"/><Relationship Id="rId14" Target="../media/image16.png" Type="http://schemas.openxmlformats.org/officeDocument/2006/relationships/image"/><Relationship Id="rId15" Target="../media/image17.png" Type="http://schemas.openxmlformats.org/officeDocument/2006/relationships/image"/><Relationship Id="rId16" Target="../media/image18.png" Type="http://schemas.openxmlformats.org/officeDocument/2006/relationships/image"/><Relationship Id="rId17" Target="../media/image19.svg" Type="http://schemas.openxmlformats.org/officeDocument/2006/relationships/image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14.png" Type="http://schemas.openxmlformats.org/officeDocument/2006/relationships/image"/><Relationship Id="rId13" Target="../media/image15.png" Type="http://schemas.openxmlformats.org/officeDocument/2006/relationships/image"/><Relationship Id="rId14" Target="../media/image16.png" Type="http://schemas.openxmlformats.org/officeDocument/2006/relationships/image"/><Relationship Id="rId15" Target="../media/image17.png" Type="http://schemas.openxmlformats.org/officeDocument/2006/relationships/image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14.png" Type="http://schemas.openxmlformats.org/officeDocument/2006/relationships/image"/><Relationship Id="rId13" Target="../media/image15.png" Type="http://schemas.openxmlformats.org/officeDocument/2006/relationships/image"/><Relationship Id="rId14" Target="../media/image16.png" Type="http://schemas.openxmlformats.org/officeDocument/2006/relationships/image"/><Relationship Id="rId15" Target="../media/image17.png" Type="http://schemas.openxmlformats.org/officeDocument/2006/relationships/image"/><Relationship Id="rId16" Target="../media/image18.png" Type="http://schemas.openxmlformats.org/officeDocument/2006/relationships/image"/><Relationship Id="rId17" Target="../media/image19.svg" Type="http://schemas.openxmlformats.org/officeDocument/2006/relationships/image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14.png" Type="http://schemas.openxmlformats.org/officeDocument/2006/relationships/image"/><Relationship Id="rId13" Target="../media/image15.png" Type="http://schemas.openxmlformats.org/officeDocument/2006/relationships/image"/><Relationship Id="rId14" Target="../media/image16.png" Type="http://schemas.openxmlformats.org/officeDocument/2006/relationships/image"/><Relationship Id="rId15" Target="../media/image17.png" Type="http://schemas.openxmlformats.org/officeDocument/2006/relationships/image"/><Relationship Id="rId16" Target="../media/image18.png" Type="http://schemas.openxmlformats.org/officeDocument/2006/relationships/image"/><Relationship Id="rId17" Target="../media/image19.svg" Type="http://schemas.openxmlformats.org/officeDocument/2006/relationships/image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14.png" Type="http://schemas.openxmlformats.org/officeDocument/2006/relationships/image"/><Relationship Id="rId13" Target="../media/image15.png" Type="http://schemas.openxmlformats.org/officeDocument/2006/relationships/image"/><Relationship Id="rId14" Target="../media/image16.png" Type="http://schemas.openxmlformats.org/officeDocument/2006/relationships/image"/><Relationship Id="rId15" Target="../media/image17.png" Type="http://schemas.openxmlformats.org/officeDocument/2006/relationships/image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png" Type="http://schemas.openxmlformats.org/officeDocument/2006/relationships/image"/><Relationship Id="rId12" Target="../media/image13.svg" Type="http://schemas.openxmlformats.org/officeDocument/2006/relationships/image"/><Relationship Id="rId13" Target="../media/image14.png" Type="http://schemas.openxmlformats.org/officeDocument/2006/relationships/image"/><Relationship Id="rId14" Target="../media/image15.png" Type="http://schemas.openxmlformats.org/officeDocument/2006/relationships/image"/><Relationship Id="rId15" Target="../media/image16.png" Type="http://schemas.openxmlformats.org/officeDocument/2006/relationships/image"/><Relationship Id="rId2" Target="../media/image1.png" Type="http://schemas.openxmlformats.org/officeDocument/2006/relationships/image"/><Relationship Id="rId3" Target="../media/image20.pn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15562"/>
          </a:xfrm>
          <a:custGeom>
            <a:avLst/>
            <a:gdLst/>
            <a:ahLst/>
            <a:cxnLst/>
            <a:rect r="r" b="b" t="t" l="l"/>
            <a:pathLst>
              <a:path h="10215562" w="18288000">
                <a:moveTo>
                  <a:pt x="0" y="0"/>
                </a:moveTo>
                <a:lnTo>
                  <a:pt x="18288000" y="0"/>
                </a:lnTo>
                <a:lnTo>
                  <a:pt x="18288000" y="10215562"/>
                </a:lnTo>
                <a:lnTo>
                  <a:pt x="0" y="1021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944" r="0" b="-59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9656191"/>
            <a:ext cx="18288000" cy="630809"/>
            <a:chOff x="0" y="0"/>
            <a:chExt cx="4816593" cy="16613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166139"/>
            </a:xfrm>
            <a:custGeom>
              <a:avLst/>
              <a:gdLst/>
              <a:ahLst/>
              <a:cxnLst/>
              <a:rect r="r" b="b" t="t" l="l"/>
              <a:pathLst>
                <a:path h="16613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6139"/>
                  </a:lnTo>
                  <a:lnTo>
                    <a:pt x="0" y="166139"/>
                  </a:lnTo>
                  <a:close/>
                </a:path>
              </a:pathLst>
            </a:custGeom>
            <a:solidFill>
              <a:srgbClr val="A6A6A6"/>
            </a:solidFill>
            <a:ln w="19050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2042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734387" y="639912"/>
            <a:ext cx="14950265" cy="8618388"/>
          </a:xfrm>
          <a:custGeom>
            <a:avLst/>
            <a:gdLst/>
            <a:ahLst/>
            <a:cxnLst/>
            <a:rect r="r" b="b" t="t" l="l"/>
            <a:pathLst>
              <a:path h="8618388" w="14950265">
                <a:moveTo>
                  <a:pt x="0" y="0"/>
                </a:moveTo>
                <a:lnTo>
                  <a:pt x="14950265" y="0"/>
                </a:lnTo>
                <a:lnTo>
                  <a:pt x="14950265" y="8618388"/>
                </a:lnTo>
                <a:lnTo>
                  <a:pt x="0" y="86183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65010" y="8239170"/>
            <a:ext cx="2364362" cy="653424"/>
          </a:xfrm>
          <a:custGeom>
            <a:avLst/>
            <a:gdLst/>
            <a:ahLst/>
            <a:cxnLst/>
            <a:rect r="r" b="b" t="t" l="l"/>
            <a:pathLst>
              <a:path h="653424" w="2364362">
                <a:moveTo>
                  <a:pt x="0" y="0"/>
                </a:moveTo>
                <a:lnTo>
                  <a:pt x="2364362" y="0"/>
                </a:lnTo>
                <a:lnTo>
                  <a:pt x="2364362" y="653424"/>
                </a:lnTo>
                <a:lnTo>
                  <a:pt x="0" y="6534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820401" y="8565882"/>
            <a:ext cx="308971" cy="526111"/>
          </a:xfrm>
          <a:custGeom>
            <a:avLst/>
            <a:gdLst/>
            <a:ahLst/>
            <a:cxnLst/>
            <a:rect r="r" b="b" t="t" l="l"/>
            <a:pathLst>
              <a:path h="526111" w="308971">
                <a:moveTo>
                  <a:pt x="0" y="0"/>
                </a:moveTo>
                <a:lnTo>
                  <a:pt x="308971" y="0"/>
                </a:lnTo>
                <a:lnTo>
                  <a:pt x="308971" y="526111"/>
                </a:lnTo>
                <a:lnTo>
                  <a:pt x="0" y="5261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52079" y="5229063"/>
            <a:ext cx="855783" cy="655063"/>
          </a:xfrm>
          <a:custGeom>
            <a:avLst/>
            <a:gdLst/>
            <a:ahLst/>
            <a:cxnLst/>
            <a:rect r="r" b="b" t="t" l="l"/>
            <a:pathLst>
              <a:path h="655063" w="855783">
                <a:moveTo>
                  <a:pt x="0" y="0"/>
                </a:moveTo>
                <a:lnTo>
                  <a:pt x="855783" y="0"/>
                </a:lnTo>
                <a:lnTo>
                  <a:pt x="855783" y="655063"/>
                </a:lnTo>
                <a:lnTo>
                  <a:pt x="0" y="6550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25907" y="6541351"/>
            <a:ext cx="807054" cy="757163"/>
          </a:xfrm>
          <a:custGeom>
            <a:avLst/>
            <a:gdLst/>
            <a:ahLst/>
            <a:cxnLst/>
            <a:rect r="r" b="b" t="t" l="l"/>
            <a:pathLst>
              <a:path h="757163" w="807054">
                <a:moveTo>
                  <a:pt x="0" y="0"/>
                </a:moveTo>
                <a:lnTo>
                  <a:pt x="807053" y="0"/>
                </a:lnTo>
                <a:lnTo>
                  <a:pt x="807053" y="757164"/>
                </a:lnTo>
                <a:lnTo>
                  <a:pt x="0" y="757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00808" y="2093046"/>
            <a:ext cx="855783" cy="855783"/>
          </a:xfrm>
          <a:custGeom>
            <a:avLst/>
            <a:gdLst/>
            <a:ahLst/>
            <a:cxnLst/>
            <a:rect r="r" b="b" t="t" l="l"/>
            <a:pathLst>
              <a:path h="855783" w="855783">
                <a:moveTo>
                  <a:pt x="0" y="0"/>
                </a:moveTo>
                <a:lnTo>
                  <a:pt x="855784" y="0"/>
                </a:lnTo>
                <a:lnTo>
                  <a:pt x="855784" y="855783"/>
                </a:lnTo>
                <a:lnTo>
                  <a:pt x="0" y="85578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649538" y="3607331"/>
            <a:ext cx="758324" cy="963230"/>
          </a:xfrm>
          <a:custGeom>
            <a:avLst/>
            <a:gdLst/>
            <a:ahLst/>
            <a:cxnLst/>
            <a:rect r="r" b="b" t="t" l="l"/>
            <a:pathLst>
              <a:path h="963230" w="758324">
                <a:moveTo>
                  <a:pt x="0" y="0"/>
                </a:moveTo>
                <a:lnTo>
                  <a:pt x="758324" y="0"/>
                </a:lnTo>
                <a:lnTo>
                  <a:pt x="758324" y="963230"/>
                </a:lnTo>
                <a:lnTo>
                  <a:pt x="0" y="96323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7242" y="9717968"/>
            <a:ext cx="1816683" cy="507256"/>
          </a:xfrm>
          <a:custGeom>
            <a:avLst/>
            <a:gdLst/>
            <a:ahLst/>
            <a:cxnLst/>
            <a:rect r="r" b="b" t="t" l="l"/>
            <a:pathLst>
              <a:path h="507256" w="1816683">
                <a:moveTo>
                  <a:pt x="0" y="0"/>
                </a:moveTo>
                <a:lnTo>
                  <a:pt x="1816683" y="0"/>
                </a:lnTo>
                <a:lnTo>
                  <a:pt x="1816683" y="507255"/>
                </a:lnTo>
                <a:lnTo>
                  <a:pt x="0" y="50725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75710" y="7955740"/>
            <a:ext cx="857250" cy="800100"/>
          </a:xfrm>
          <a:custGeom>
            <a:avLst/>
            <a:gdLst/>
            <a:ahLst/>
            <a:cxnLst/>
            <a:rect r="r" b="b" t="t" l="l"/>
            <a:pathLst>
              <a:path h="800100" w="857250">
                <a:moveTo>
                  <a:pt x="0" y="0"/>
                </a:moveTo>
                <a:lnTo>
                  <a:pt x="857250" y="0"/>
                </a:lnTo>
                <a:lnTo>
                  <a:pt x="857250" y="800100"/>
                </a:lnTo>
                <a:lnTo>
                  <a:pt x="0" y="8001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7259300" y="9756024"/>
            <a:ext cx="970073" cy="431144"/>
          </a:xfrm>
          <a:custGeom>
            <a:avLst/>
            <a:gdLst/>
            <a:ahLst/>
            <a:cxnLst/>
            <a:rect r="r" b="b" t="t" l="l"/>
            <a:pathLst>
              <a:path h="431144" w="970073">
                <a:moveTo>
                  <a:pt x="0" y="0"/>
                </a:moveTo>
                <a:lnTo>
                  <a:pt x="970073" y="0"/>
                </a:lnTo>
                <a:lnTo>
                  <a:pt x="970073" y="431143"/>
                </a:lnTo>
                <a:lnTo>
                  <a:pt x="0" y="43114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2375178" y="5777940"/>
            <a:ext cx="13970744" cy="638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5"/>
              </a:lnSpc>
              <a:spcBef>
                <a:spcPct val="0"/>
              </a:spcBef>
            </a:pPr>
            <a:r>
              <a:rPr lang="en-US" sz="33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Additional Text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24147" y="2330437"/>
            <a:ext cx="13970744" cy="1708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Add a Heading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214622" y="4158456"/>
            <a:ext cx="13970744" cy="94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spc="520">
                <a:solidFill>
                  <a:srgbClr val="808080"/>
                </a:solidFill>
                <a:latin typeface="Consolas"/>
                <a:ea typeface="Consolas"/>
                <a:cs typeface="Consolas"/>
                <a:sym typeface="Consolas"/>
              </a:rPr>
              <a:t>ADD A SUBHEADING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2354688"/>
            <a:ext cx="15569794" cy="1622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7"/>
              </a:lnSpc>
              <a:spcBef>
                <a:spcPct val="0"/>
              </a:spcBef>
            </a:pPr>
            <a:r>
              <a:rPr lang="en-US" b="true" sz="4884">
                <a:solidFill>
                  <a:srgbClr val="FFFFFF"/>
                </a:solidFill>
                <a:latin typeface="Consolas Bold"/>
                <a:ea typeface="Consolas Bold"/>
                <a:cs typeface="Consolas Bold"/>
                <a:sym typeface="Consolas Bold"/>
              </a:rPr>
              <a:t>End </a:t>
            </a:r>
            <a:r>
              <a:rPr lang="en-US" b="true" sz="4884">
                <a:solidFill>
                  <a:srgbClr val="FFFFFF"/>
                </a:solidFill>
                <a:latin typeface="Consolas Bold"/>
                <a:ea typeface="Consolas Bold"/>
                <a:cs typeface="Consolas Bold"/>
                <a:sym typeface="Consolas Bold"/>
              </a:rPr>
              <a:t>of session</a:t>
            </a:r>
            <a:r>
              <a:rPr lang="en-US" sz="4884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</a:p>
          <a:p>
            <a:pPr algn="l">
              <a:lnSpc>
                <a:spcPts val="5437"/>
              </a:lnSpc>
              <a:spcBef>
                <a:spcPct val="0"/>
              </a:spcBef>
            </a:pPr>
            <a:r>
              <a:rPr lang="en-US" sz="3884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Thank you for your attendance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4821543"/>
            <a:ext cx="9044940" cy="4436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66"/>
              </a:lnSpc>
            </a:pPr>
            <a:r>
              <a:rPr lang="en-US" sz="4947" spc="2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&gt; SPEAKER : Jane D</a:t>
            </a:r>
            <a:r>
              <a:rPr lang="en-US" sz="4947" spc="2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oe</a:t>
            </a:r>
          </a:p>
          <a:p>
            <a:pPr algn="l">
              <a:lnSpc>
                <a:spcPts val="7766"/>
              </a:lnSpc>
            </a:pPr>
            <a:r>
              <a:rPr lang="en-US" sz="4947" spc="2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&gt; EMAIL : jane@mail.com</a:t>
            </a:r>
          </a:p>
          <a:p>
            <a:pPr algn="l">
              <a:lnSpc>
                <a:spcPts val="7766"/>
              </a:lnSpc>
            </a:pPr>
            <a:r>
              <a:rPr lang="en-US" sz="4947" spc="2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&gt; SOCIALS : @janedoe</a:t>
            </a:r>
          </a:p>
          <a:p>
            <a:pPr algn="l">
              <a:lnSpc>
                <a:spcPts val="7766"/>
              </a:lnSpc>
            </a:pPr>
            <a:r>
              <a:rPr lang="en-US" sz="4947" spc="2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&gt; SLIDES : link.com/talk</a:t>
            </a:r>
          </a:p>
          <a:p>
            <a:pPr algn="ctr">
              <a:lnSpc>
                <a:spcPts val="3145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15562"/>
          </a:xfrm>
          <a:custGeom>
            <a:avLst/>
            <a:gdLst/>
            <a:ahLst/>
            <a:cxnLst/>
            <a:rect r="r" b="b" t="t" l="l"/>
            <a:pathLst>
              <a:path h="10215562" w="18288000">
                <a:moveTo>
                  <a:pt x="0" y="0"/>
                </a:moveTo>
                <a:lnTo>
                  <a:pt x="18288000" y="0"/>
                </a:lnTo>
                <a:lnTo>
                  <a:pt x="18288000" y="10215562"/>
                </a:lnTo>
                <a:lnTo>
                  <a:pt x="0" y="1021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944" r="0" b="-59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9656191"/>
            <a:ext cx="18288000" cy="630809"/>
            <a:chOff x="0" y="0"/>
            <a:chExt cx="4816593" cy="16613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166139"/>
            </a:xfrm>
            <a:custGeom>
              <a:avLst/>
              <a:gdLst/>
              <a:ahLst/>
              <a:cxnLst/>
              <a:rect r="r" b="b" t="t" l="l"/>
              <a:pathLst>
                <a:path h="16613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6139"/>
                  </a:lnTo>
                  <a:lnTo>
                    <a:pt x="0" y="166139"/>
                  </a:lnTo>
                  <a:close/>
                </a:path>
              </a:pathLst>
            </a:custGeom>
            <a:solidFill>
              <a:srgbClr val="A6A6A6"/>
            </a:solidFill>
            <a:ln w="19050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2042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985257" y="8755840"/>
            <a:ext cx="308971" cy="526111"/>
          </a:xfrm>
          <a:custGeom>
            <a:avLst/>
            <a:gdLst/>
            <a:ahLst/>
            <a:cxnLst/>
            <a:rect r="r" b="b" t="t" l="l"/>
            <a:pathLst>
              <a:path h="526111" w="308971">
                <a:moveTo>
                  <a:pt x="0" y="0"/>
                </a:moveTo>
                <a:lnTo>
                  <a:pt x="308971" y="0"/>
                </a:lnTo>
                <a:lnTo>
                  <a:pt x="308971" y="526111"/>
                </a:lnTo>
                <a:lnTo>
                  <a:pt x="0" y="526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52079" y="5229063"/>
            <a:ext cx="855783" cy="655063"/>
          </a:xfrm>
          <a:custGeom>
            <a:avLst/>
            <a:gdLst/>
            <a:ahLst/>
            <a:cxnLst/>
            <a:rect r="r" b="b" t="t" l="l"/>
            <a:pathLst>
              <a:path h="655063" w="855783">
                <a:moveTo>
                  <a:pt x="0" y="0"/>
                </a:moveTo>
                <a:lnTo>
                  <a:pt x="855783" y="0"/>
                </a:lnTo>
                <a:lnTo>
                  <a:pt x="855783" y="655063"/>
                </a:lnTo>
                <a:lnTo>
                  <a:pt x="0" y="6550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5907" y="6541351"/>
            <a:ext cx="807054" cy="757163"/>
          </a:xfrm>
          <a:custGeom>
            <a:avLst/>
            <a:gdLst/>
            <a:ahLst/>
            <a:cxnLst/>
            <a:rect r="r" b="b" t="t" l="l"/>
            <a:pathLst>
              <a:path h="757163" w="807054">
                <a:moveTo>
                  <a:pt x="0" y="0"/>
                </a:moveTo>
                <a:lnTo>
                  <a:pt x="807053" y="0"/>
                </a:lnTo>
                <a:lnTo>
                  <a:pt x="807053" y="757164"/>
                </a:lnTo>
                <a:lnTo>
                  <a:pt x="0" y="7571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00808" y="2093046"/>
            <a:ext cx="855783" cy="855783"/>
          </a:xfrm>
          <a:custGeom>
            <a:avLst/>
            <a:gdLst/>
            <a:ahLst/>
            <a:cxnLst/>
            <a:rect r="r" b="b" t="t" l="l"/>
            <a:pathLst>
              <a:path h="855783" w="855783">
                <a:moveTo>
                  <a:pt x="0" y="0"/>
                </a:moveTo>
                <a:lnTo>
                  <a:pt x="855784" y="0"/>
                </a:lnTo>
                <a:lnTo>
                  <a:pt x="855784" y="855783"/>
                </a:lnTo>
                <a:lnTo>
                  <a:pt x="0" y="85578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49538" y="3607331"/>
            <a:ext cx="758324" cy="963230"/>
          </a:xfrm>
          <a:custGeom>
            <a:avLst/>
            <a:gdLst/>
            <a:ahLst/>
            <a:cxnLst/>
            <a:rect r="r" b="b" t="t" l="l"/>
            <a:pathLst>
              <a:path h="963230" w="758324">
                <a:moveTo>
                  <a:pt x="0" y="0"/>
                </a:moveTo>
                <a:lnTo>
                  <a:pt x="758324" y="0"/>
                </a:lnTo>
                <a:lnTo>
                  <a:pt x="758324" y="963230"/>
                </a:lnTo>
                <a:lnTo>
                  <a:pt x="0" y="963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7242" y="9717968"/>
            <a:ext cx="1816683" cy="507256"/>
          </a:xfrm>
          <a:custGeom>
            <a:avLst/>
            <a:gdLst/>
            <a:ahLst/>
            <a:cxnLst/>
            <a:rect r="r" b="b" t="t" l="l"/>
            <a:pathLst>
              <a:path h="507256" w="1816683">
                <a:moveTo>
                  <a:pt x="0" y="0"/>
                </a:moveTo>
                <a:lnTo>
                  <a:pt x="1816683" y="0"/>
                </a:lnTo>
                <a:lnTo>
                  <a:pt x="1816683" y="507255"/>
                </a:lnTo>
                <a:lnTo>
                  <a:pt x="0" y="50725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75710" y="7955740"/>
            <a:ext cx="857250" cy="800100"/>
          </a:xfrm>
          <a:custGeom>
            <a:avLst/>
            <a:gdLst/>
            <a:ahLst/>
            <a:cxnLst/>
            <a:rect r="r" b="b" t="t" l="l"/>
            <a:pathLst>
              <a:path h="800100" w="857250">
                <a:moveTo>
                  <a:pt x="0" y="0"/>
                </a:moveTo>
                <a:lnTo>
                  <a:pt x="857250" y="0"/>
                </a:lnTo>
                <a:lnTo>
                  <a:pt x="857250" y="800100"/>
                </a:lnTo>
                <a:lnTo>
                  <a:pt x="0" y="8001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9756024"/>
            <a:ext cx="970073" cy="431144"/>
          </a:xfrm>
          <a:custGeom>
            <a:avLst/>
            <a:gdLst/>
            <a:ahLst/>
            <a:cxnLst/>
            <a:rect r="r" b="b" t="t" l="l"/>
            <a:pathLst>
              <a:path h="431144" w="970073">
                <a:moveTo>
                  <a:pt x="0" y="0"/>
                </a:moveTo>
                <a:lnTo>
                  <a:pt x="970073" y="0"/>
                </a:lnTo>
                <a:lnTo>
                  <a:pt x="970073" y="431143"/>
                </a:lnTo>
                <a:lnTo>
                  <a:pt x="0" y="43114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70735" y="190900"/>
            <a:ext cx="16965580" cy="9220424"/>
          </a:xfrm>
          <a:custGeom>
            <a:avLst/>
            <a:gdLst/>
            <a:ahLst/>
            <a:cxnLst/>
            <a:rect r="r" b="b" t="t" l="l"/>
            <a:pathLst>
              <a:path h="9220424" w="16965580">
                <a:moveTo>
                  <a:pt x="0" y="0"/>
                </a:moveTo>
                <a:lnTo>
                  <a:pt x="16965580" y="0"/>
                </a:lnTo>
                <a:lnTo>
                  <a:pt x="16965580" y="9220424"/>
                </a:lnTo>
                <a:lnTo>
                  <a:pt x="0" y="922042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1286408" y="1428251"/>
            <a:ext cx="5007820" cy="7044248"/>
          </a:xfrm>
          <a:custGeom>
            <a:avLst/>
            <a:gdLst/>
            <a:ahLst/>
            <a:cxnLst/>
            <a:rect r="r" b="b" t="t" l="l"/>
            <a:pathLst>
              <a:path h="7044248" w="5007820">
                <a:moveTo>
                  <a:pt x="0" y="0"/>
                </a:moveTo>
                <a:lnTo>
                  <a:pt x="5007820" y="0"/>
                </a:lnTo>
                <a:lnTo>
                  <a:pt x="5007820" y="7044247"/>
                </a:lnTo>
                <a:lnTo>
                  <a:pt x="0" y="704424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221395" y="232324"/>
            <a:ext cx="2570480" cy="638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5"/>
              </a:lnSpc>
              <a:spcBef>
                <a:spcPct val="0"/>
              </a:spcBef>
            </a:pPr>
            <a:r>
              <a:rPr lang="en-US" sz="33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Slide Title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56592" y="1873687"/>
            <a:ext cx="9396716" cy="3076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1</a:t>
            </a:r>
          </a:p>
          <a:p>
            <a:pPr algn="just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2</a:t>
            </a:r>
          </a:p>
          <a:p>
            <a:pPr algn="just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3</a:t>
            </a:r>
          </a:p>
          <a:p>
            <a:pPr algn="just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4</a:t>
            </a:r>
          </a:p>
          <a:p>
            <a:pPr algn="just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5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853308" y="8477355"/>
            <a:ext cx="5874021" cy="461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25"/>
              </a:lnSpc>
              <a:spcBef>
                <a:spcPct val="0"/>
              </a:spcBef>
            </a:pPr>
            <a:r>
              <a:rPr lang="en-US" sz="2447">
                <a:solidFill>
                  <a:srgbClr val="808080"/>
                </a:solidFill>
                <a:latin typeface="Consolas"/>
                <a:ea typeface="Consolas"/>
                <a:cs typeface="Consolas"/>
                <a:sym typeface="Consolas"/>
              </a:rPr>
              <a:t>image here (optional - delete)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15562"/>
          </a:xfrm>
          <a:custGeom>
            <a:avLst/>
            <a:gdLst/>
            <a:ahLst/>
            <a:cxnLst/>
            <a:rect r="r" b="b" t="t" l="l"/>
            <a:pathLst>
              <a:path h="10215562" w="18288000">
                <a:moveTo>
                  <a:pt x="0" y="0"/>
                </a:moveTo>
                <a:lnTo>
                  <a:pt x="18288000" y="0"/>
                </a:lnTo>
                <a:lnTo>
                  <a:pt x="18288000" y="10215562"/>
                </a:lnTo>
                <a:lnTo>
                  <a:pt x="0" y="1021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944" r="0" b="-59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9656191"/>
            <a:ext cx="18288000" cy="630809"/>
            <a:chOff x="0" y="0"/>
            <a:chExt cx="4816593" cy="16613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166139"/>
            </a:xfrm>
            <a:custGeom>
              <a:avLst/>
              <a:gdLst/>
              <a:ahLst/>
              <a:cxnLst/>
              <a:rect r="r" b="b" t="t" l="l"/>
              <a:pathLst>
                <a:path h="16613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6139"/>
                  </a:lnTo>
                  <a:lnTo>
                    <a:pt x="0" y="166139"/>
                  </a:lnTo>
                  <a:close/>
                </a:path>
              </a:pathLst>
            </a:custGeom>
            <a:solidFill>
              <a:srgbClr val="A6A6A6"/>
            </a:solidFill>
            <a:ln w="19050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2042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985257" y="8755840"/>
            <a:ext cx="308971" cy="526111"/>
          </a:xfrm>
          <a:custGeom>
            <a:avLst/>
            <a:gdLst/>
            <a:ahLst/>
            <a:cxnLst/>
            <a:rect r="r" b="b" t="t" l="l"/>
            <a:pathLst>
              <a:path h="526111" w="308971">
                <a:moveTo>
                  <a:pt x="0" y="0"/>
                </a:moveTo>
                <a:lnTo>
                  <a:pt x="308971" y="0"/>
                </a:lnTo>
                <a:lnTo>
                  <a:pt x="308971" y="526111"/>
                </a:lnTo>
                <a:lnTo>
                  <a:pt x="0" y="526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52079" y="5229063"/>
            <a:ext cx="855783" cy="655063"/>
          </a:xfrm>
          <a:custGeom>
            <a:avLst/>
            <a:gdLst/>
            <a:ahLst/>
            <a:cxnLst/>
            <a:rect r="r" b="b" t="t" l="l"/>
            <a:pathLst>
              <a:path h="655063" w="855783">
                <a:moveTo>
                  <a:pt x="0" y="0"/>
                </a:moveTo>
                <a:lnTo>
                  <a:pt x="855783" y="0"/>
                </a:lnTo>
                <a:lnTo>
                  <a:pt x="855783" y="655063"/>
                </a:lnTo>
                <a:lnTo>
                  <a:pt x="0" y="6550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5907" y="6541351"/>
            <a:ext cx="807054" cy="757163"/>
          </a:xfrm>
          <a:custGeom>
            <a:avLst/>
            <a:gdLst/>
            <a:ahLst/>
            <a:cxnLst/>
            <a:rect r="r" b="b" t="t" l="l"/>
            <a:pathLst>
              <a:path h="757163" w="807054">
                <a:moveTo>
                  <a:pt x="0" y="0"/>
                </a:moveTo>
                <a:lnTo>
                  <a:pt x="807053" y="0"/>
                </a:lnTo>
                <a:lnTo>
                  <a:pt x="807053" y="757164"/>
                </a:lnTo>
                <a:lnTo>
                  <a:pt x="0" y="7571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00808" y="2093046"/>
            <a:ext cx="855783" cy="855783"/>
          </a:xfrm>
          <a:custGeom>
            <a:avLst/>
            <a:gdLst/>
            <a:ahLst/>
            <a:cxnLst/>
            <a:rect r="r" b="b" t="t" l="l"/>
            <a:pathLst>
              <a:path h="855783" w="855783">
                <a:moveTo>
                  <a:pt x="0" y="0"/>
                </a:moveTo>
                <a:lnTo>
                  <a:pt x="855784" y="0"/>
                </a:lnTo>
                <a:lnTo>
                  <a:pt x="855784" y="855783"/>
                </a:lnTo>
                <a:lnTo>
                  <a:pt x="0" y="85578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49538" y="3607331"/>
            <a:ext cx="758324" cy="963230"/>
          </a:xfrm>
          <a:custGeom>
            <a:avLst/>
            <a:gdLst/>
            <a:ahLst/>
            <a:cxnLst/>
            <a:rect r="r" b="b" t="t" l="l"/>
            <a:pathLst>
              <a:path h="963230" w="758324">
                <a:moveTo>
                  <a:pt x="0" y="0"/>
                </a:moveTo>
                <a:lnTo>
                  <a:pt x="758324" y="0"/>
                </a:lnTo>
                <a:lnTo>
                  <a:pt x="758324" y="963230"/>
                </a:lnTo>
                <a:lnTo>
                  <a:pt x="0" y="963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7242" y="9717968"/>
            <a:ext cx="1816683" cy="507256"/>
          </a:xfrm>
          <a:custGeom>
            <a:avLst/>
            <a:gdLst/>
            <a:ahLst/>
            <a:cxnLst/>
            <a:rect r="r" b="b" t="t" l="l"/>
            <a:pathLst>
              <a:path h="507256" w="1816683">
                <a:moveTo>
                  <a:pt x="0" y="0"/>
                </a:moveTo>
                <a:lnTo>
                  <a:pt x="1816683" y="0"/>
                </a:lnTo>
                <a:lnTo>
                  <a:pt x="1816683" y="507255"/>
                </a:lnTo>
                <a:lnTo>
                  <a:pt x="0" y="50725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75710" y="7955740"/>
            <a:ext cx="857250" cy="800100"/>
          </a:xfrm>
          <a:custGeom>
            <a:avLst/>
            <a:gdLst/>
            <a:ahLst/>
            <a:cxnLst/>
            <a:rect r="r" b="b" t="t" l="l"/>
            <a:pathLst>
              <a:path h="800100" w="857250">
                <a:moveTo>
                  <a:pt x="0" y="0"/>
                </a:moveTo>
                <a:lnTo>
                  <a:pt x="857250" y="0"/>
                </a:lnTo>
                <a:lnTo>
                  <a:pt x="857250" y="800100"/>
                </a:lnTo>
                <a:lnTo>
                  <a:pt x="0" y="8001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9756024"/>
            <a:ext cx="970073" cy="431144"/>
          </a:xfrm>
          <a:custGeom>
            <a:avLst/>
            <a:gdLst/>
            <a:ahLst/>
            <a:cxnLst/>
            <a:rect r="r" b="b" t="t" l="l"/>
            <a:pathLst>
              <a:path h="431144" w="970073">
                <a:moveTo>
                  <a:pt x="0" y="0"/>
                </a:moveTo>
                <a:lnTo>
                  <a:pt x="970073" y="0"/>
                </a:lnTo>
                <a:lnTo>
                  <a:pt x="970073" y="431143"/>
                </a:lnTo>
                <a:lnTo>
                  <a:pt x="0" y="43114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1210" y="190900"/>
            <a:ext cx="16965580" cy="9220424"/>
          </a:xfrm>
          <a:custGeom>
            <a:avLst/>
            <a:gdLst/>
            <a:ahLst/>
            <a:cxnLst/>
            <a:rect r="r" b="b" t="t" l="l"/>
            <a:pathLst>
              <a:path h="9220424" w="16965580">
                <a:moveTo>
                  <a:pt x="0" y="0"/>
                </a:moveTo>
                <a:lnTo>
                  <a:pt x="16965580" y="0"/>
                </a:lnTo>
                <a:lnTo>
                  <a:pt x="16965580" y="9220424"/>
                </a:lnTo>
                <a:lnTo>
                  <a:pt x="0" y="922042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5400000">
            <a:off x="7347285" y="4498430"/>
            <a:ext cx="3593431" cy="5054698"/>
          </a:xfrm>
          <a:custGeom>
            <a:avLst/>
            <a:gdLst/>
            <a:ahLst/>
            <a:cxnLst/>
            <a:rect r="r" b="b" t="t" l="l"/>
            <a:pathLst>
              <a:path h="5054698" w="3593431">
                <a:moveTo>
                  <a:pt x="0" y="0"/>
                </a:moveTo>
                <a:lnTo>
                  <a:pt x="3593430" y="0"/>
                </a:lnTo>
                <a:lnTo>
                  <a:pt x="3593430" y="5054698"/>
                </a:lnTo>
                <a:lnTo>
                  <a:pt x="0" y="505469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221395" y="232324"/>
            <a:ext cx="2570480" cy="638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5"/>
              </a:lnSpc>
              <a:spcBef>
                <a:spcPct val="0"/>
              </a:spcBef>
            </a:pPr>
            <a:r>
              <a:rPr lang="en-US" sz="33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Slide Title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56592" y="1873687"/>
            <a:ext cx="14837636" cy="3076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1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2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3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4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5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206990" y="8796580"/>
            <a:ext cx="5874021" cy="461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25"/>
              </a:lnSpc>
              <a:spcBef>
                <a:spcPct val="0"/>
              </a:spcBef>
            </a:pPr>
            <a:r>
              <a:rPr lang="en-US" sz="2447">
                <a:solidFill>
                  <a:srgbClr val="808080"/>
                </a:solidFill>
                <a:latin typeface="Consolas"/>
                <a:ea typeface="Consolas"/>
                <a:cs typeface="Consolas"/>
                <a:sym typeface="Consolas"/>
              </a:rPr>
              <a:t>image here (optional - delete)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15562"/>
          </a:xfrm>
          <a:custGeom>
            <a:avLst/>
            <a:gdLst/>
            <a:ahLst/>
            <a:cxnLst/>
            <a:rect r="r" b="b" t="t" l="l"/>
            <a:pathLst>
              <a:path h="10215562" w="18288000">
                <a:moveTo>
                  <a:pt x="0" y="0"/>
                </a:moveTo>
                <a:lnTo>
                  <a:pt x="18288000" y="0"/>
                </a:lnTo>
                <a:lnTo>
                  <a:pt x="18288000" y="10215562"/>
                </a:lnTo>
                <a:lnTo>
                  <a:pt x="0" y="1021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944" r="0" b="-59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9656191"/>
            <a:ext cx="18288000" cy="630809"/>
            <a:chOff x="0" y="0"/>
            <a:chExt cx="4816593" cy="16613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166139"/>
            </a:xfrm>
            <a:custGeom>
              <a:avLst/>
              <a:gdLst/>
              <a:ahLst/>
              <a:cxnLst/>
              <a:rect r="r" b="b" t="t" l="l"/>
              <a:pathLst>
                <a:path h="16613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6139"/>
                  </a:lnTo>
                  <a:lnTo>
                    <a:pt x="0" y="166139"/>
                  </a:lnTo>
                  <a:close/>
                </a:path>
              </a:pathLst>
            </a:custGeom>
            <a:solidFill>
              <a:srgbClr val="A6A6A6"/>
            </a:solidFill>
            <a:ln w="19050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2042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985257" y="8755840"/>
            <a:ext cx="308971" cy="526111"/>
          </a:xfrm>
          <a:custGeom>
            <a:avLst/>
            <a:gdLst/>
            <a:ahLst/>
            <a:cxnLst/>
            <a:rect r="r" b="b" t="t" l="l"/>
            <a:pathLst>
              <a:path h="526111" w="308971">
                <a:moveTo>
                  <a:pt x="0" y="0"/>
                </a:moveTo>
                <a:lnTo>
                  <a:pt x="308971" y="0"/>
                </a:lnTo>
                <a:lnTo>
                  <a:pt x="308971" y="526111"/>
                </a:lnTo>
                <a:lnTo>
                  <a:pt x="0" y="526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52079" y="5229063"/>
            <a:ext cx="855783" cy="655063"/>
          </a:xfrm>
          <a:custGeom>
            <a:avLst/>
            <a:gdLst/>
            <a:ahLst/>
            <a:cxnLst/>
            <a:rect r="r" b="b" t="t" l="l"/>
            <a:pathLst>
              <a:path h="655063" w="855783">
                <a:moveTo>
                  <a:pt x="0" y="0"/>
                </a:moveTo>
                <a:lnTo>
                  <a:pt x="855783" y="0"/>
                </a:lnTo>
                <a:lnTo>
                  <a:pt x="855783" y="655063"/>
                </a:lnTo>
                <a:lnTo>
                  <a:pt x="0" y="6550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5907" y="6541351"/>
            <a:ext cx="807054" cy="757163"/>
          </a:xfrm>
          <a:custGeom>
            <a:avLst/>
            <a:gdLst/>
            <a:ahLst/>
            <a:cxnLst/>
            <a:rect r="r" b="b" t="t" l="l"/>
            <a:pathLst>
              <a:path h="757163" w="807054">
                <a:moveTo>
                  <a:pt x="0" y="0"/>
                </a:moveTo>
                <a:lnTo>
                  <a:pt x="807053" y="0"/>
                </a:lnTo>
                <a:lnTo>
                  <a:pt x="807053" y="757164"/>
                </a:lnTo>
                <a:lnTo>
                  <a:pt x="0" y="7571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00808" y="2093046"/>
            <a:ext cx="855783" cy="855783"/>
          </a:xfrm>
          <a:custGeom>
            <a:avLst/>
            <a:gdLst/>
            <a:ahLst/>
            <a:cxnLst/>
            <a:rect r="r" b="b" t="t" l="l"/>
            <a:pathLst>
              <a:path h="855783" w="855783">
                <a:moveTo>
                  <a:pt x="0" y="0"/>
                </a:moveTo>
                <a:lnTo>
                  <a:pt x="855784" y="0"/>
                </a:lnTo>
                <a:lnTo>
                  <a:pt x="855784" y="855783"/>
                </a:lnTo>
                <a:lnTo>
                  <a:pt x="0" y="85578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49538" y="3607331"/>
            <a:ext cx="758324" cy="963230"/>
          </a:xfrm>
          <a:custGeom>
            <a:avLst/>
            <a:gdLst/>
            <a:ahLst/>
            <a:cxnLst/>
            <a:rect r="r" b="b" t="t" l="l"/>
            <a:pathLst>
              <a:path h="963230" w="758324">
                <a:moveTo>
                  <a:pt x="0" y="0"/>
                </a:moveTo>
                <a:lnTo>
                  <a:pt x="758324" y="0"/>
                </a:lnTo>
                <a:lnTo>
                  <a:pt x="758324" y="963230"/>
                </a:lnTo>
                <a:lnTo>
                  <a:pt x="0" y="963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7242" y="9717968"/>
            <a:ext cx="1816683" cy="507256"/>
          </a:xfrm>
          <a:custGeom>
            <a:avLst/>
            <a:gdLst/>
            <a:ahLst/>
            <a:cxnLst/>
            <a:rect r="r" b="b" t="t" l="l"/>
            <a:pathLst>
              <a:path h="507256" w="1816683">
                <a:moveTo>
                  <a:pt x="0" y="0"/>
                </a:moveTo>
                <a:lnTo>
                  <a:pt x="1816683" y="0"/>
                </a:lnTo>
                <a:lnTo>
                  <a:pt x="1816683" y="507255"/>
                </a:lnTo>
                <a:lnTo>
                  <a:pt x="0" y="50725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75710" y="7955740"/>
            <a:ext cx="857250" cy="800100"/>
          </a:xfrm>
          <a:custGeom>
            <a:avLst/>
            <a:gdLst/>
            <a:ahLst/>
            <a:cxnLst/>
            <a:rect r="r" b="b" t="t" l="l"/>
            <a:pathLst>
              <a:path h="800100" w="857250">
                <a:moveTo>
                  <a:pt x="0" y="0"/>
                </a:moveTo>
                <a:lnTo>
                  <a:pt x="857250" y="0"/>
                </a:lnTo>
                <a:lnTo>
                  <a:pt x="857250" y="800100"/>
                </a:lnTo>
                <a:lnTo>
                  <a:pt x="0" y="8001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9756024"/>
            <a:ext cx="970073" cy="431144"/>
          </a:xfrm>
          <a:custGeom>
            <a:avLst/>
            <a:gdLst/>
            <a:ahLst/>
            <a:cxnLst/>
            <a:rect r="r" b="b" t="t" l="l"/>
            <a:pathLst>
              <a:path h="431144" w="970073">
                <a:moveTo>
                  <a:pt x="0" y="0"/>
                </a:moveTo>
                <a:lnTo>
                  <a:pt x="970073" y="0"/>
                </a:lnTo>
                <a:lnTo>
                  <a:pt x="970073" y="431143"/>
                </a:lnTo>
                <a:lnTo>
                  <a:pt x="0" y="43114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1210" y="190900"/>
            <a:ext cx="16965580" cy="9220424"/>
          </a:xfrm>
          <a:custGeom>
            <a:avLst/>
            <a:gdLst/>
            <a:ahLst/>
            <a:cxnLst/>
            <a:rect r="r" b="b" t="t" l="l"/>
            <a:pathLst>
              <a:path h="9220424" w="16965580">
                <a:moveTo>
                  <a:pt x="0" y="0"/>
                </a:moveTo>
                <a:lnTo>
                  <a:pt x="16965580" y="0"/>
                </a:lnTo>
                <a:lnTo>
                  <a:pt x="16965580" y="9220424"/>
                </a:lnTo>
                <a:lnTo>
                  <a:pt x="0" y="922042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221395" y="232324"/>
            <a:ext cx="2570480" cy="638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5"/>
              </a:lnSpc>
              <a:spcBef>
                <a:spcPct val="0"/>
              </a:spcBef>
            </a:pPr>
            <a:r>
              <a:rPr lang="en-US" sz="33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Slide Title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56592" y="1873687"/>
            <a:ext cx="14837636" cy="3076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1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2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3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4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5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15562"/>
          </a:xfrm>
          <a:custGeom>
            <a:avLst/>
            <a:gdLst/>
            <a:ahLst/>
            <a:cxnLst/>
            <a:rect r="r" b="b" t="t" l="l"/>
            <a:pathLst>
              <a:path h="10215562" w="18288000">
                <a:moveTo>
                  <a:pt x="0" y="0"/>
                </a:moveTo>
                <a:lnTo>
                  <a:pt x="18288000" y="0"/>
                </a:lnTo>
                <a:lnTo>
                  <a:pt x="18288000" y="10215562"/>
                </a:lnTo>
                <a:lnTo>
                  <a:pt x="0" y="1021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944" r="0" b="-59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9656191"/>
            <a:ext cx="18288000" cy="630809"/>
            <a:chOff x="0" y="0"/>
            <a:chExt cx="4816593" cy="16613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166139"/>
            </a:xfrm>
            <a:custGeom>
              <a:avLst/>
              <a:gdLst/>
              <a:ahLst/>
              <a:cxnLst/>
              <a:rect r="r" b="b" t="t" l="l"/>
              <a:pathLst>
                <a:path h="16613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6139"/>
                  </a:lnTo>
                  <a:lnTo>
                    <a:pt x="0" y="166139"/>
                  </a:lnTo>
                  <a:close/>
                </a:path>
              </a:pathLst>
            </a:custGeom>
            <a:solidFill>
              <a:srgbClr val="A6A6A6"/>
            </a:solidFill>
            <a:ln w="19050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2042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985257" y="8755840"/>
            <a:ext cx="308971" cy="526111"/>
          </a:xfrm>
          <a:custGeom>
            <a:avLst/>
            <a:gdLst/>
            <a:ahLst/>
            <a:cxnLst/>
            <a:rect r="r" b="b" t="t" l="l"/>
            <a:pathLst>
              <a:path h="526111" w="308971">
                <a:moveTo>
                  <a:pt x="0" y="0"/>
                </a:moveTo>
                <a:lnTo>
                  <a:pt x="308971" y="0"/>
                </a:lnTo>
                <a:lnTo>
                  <a:pt x="308971" y="526111"/>
                </a:lnTo>
                <a:lnTo>
                  <a:pt x="0" y="526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52079" y="5229063"/>
            <a:ext cx="855783" cy="655063"/>
          </a:xfrm>
          <a:custGeom>
            <a:avLst/>
            <a:gdLst/>
            <a:ahLst/>
            <a:cxnLst/>
            <a:rect r="r" b="b" t="t" l="l"/>
            <a:pathLst>
              <a:path h="655063" w="855783">
                <a:moveTo>
                  <a:pt x="0" y="0"/>
                </a:moveTo>
                <a:lnTo>
                  <a:pt x="855783" y="0"/>
                </a:lnTo>
                <a:lnTo>
                  <a:pt x="855783" y="655063"/>
                </a:lnTo>
                <a:lnTo>
                  <a:pt x="0" y="6550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5907" y="6541351"/>
            <a:ext cx="807054" cy="757163"/>
          </a:xfrm>
          <a:custGeom>
            <a:avLst/>
            <a:gdLst/>
            <a:ahLst/>
            <a:cxnLst/>
            <a:rect r="r" b="b" t="t" l="l"/>
            <a:pathLst>
              <a:path h="757163" w="807054">
                <a:moveTo>
                  <a:pt x="0" y="0"/>
                </a:moveTo>
                <a:lnTo>
                  <a:pt x="807053" y="0"/>
                </a:lnTo>
                <a:lnTo>
                  <a:pt x="807053" y="757164"/>
                </a:lnTo>
                <a:lnTo>
                  <a:pt x="0" y="7571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00808" y="2093046"/>
            <a:ext cx="855783" cy="855783"/>
          </a:xfrm>
          <a:custGeom>
            <a:avLst/>
            <a:gdLst/>
            <a:ahLst/>
            <a:cxnLst/>
            <a:rect r="r" b="b" t="t" l="l"/>
            <a:pathLst>
              <a:path h="855783" w="855783">
                <a:moveTo>
                  <a:pt x="0" y="0"/>
                </a:moveTo>
                <a:lnTo>
                  <a:pt x="855784" y="0"/>
                </a:lnTo>
                <a:lnTo>
                  <a:pt x="855784" y="855783"/>
                </a:lnTo>
                <a:lnTo>
                  <a:pt x="0" y="85578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49538" y="3607331"/>
            <a:ext cx="758324" cy="963230"/>
          </a:xfrm>
          <a:custGeom>
            <a:avLst/>
            <a:gdLst/>
            <a:ahLst/>
            <a:cxnLst/>
            <a:rect r="r" b="b" t="t" l="l"/>
            <a:pathLst>
              <a:path h="963230" w="758324">
                <a:moveTo>
                  <a:pt x="0" y="0"/>
                </a:moveTo>
                <a:lnTo>
                  <a:pt x="758324" y="0"/>
                </a:lnTo>
                <a:lnTo>
                  <a:pt x="758324" y="963230"/>
                </a:lnTo>
                <a:lnTo>
                  <a:pt x="0" y="963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7242" y="9717968"/>
            <a:ext cx="1816683" cy="507256"/>
          </a:xfrm>
          <a:custGeom>
            <a:avLst/>
            <a:gdLst/>
            <a:ahLst/>
            <a:cxnLst/>
            <a:rect r="r" b="b" t="t" l="l"/>
            <a:pathLst>
              <a:path h="507256" w="1816683">
                <a:moveTo>
                  <a:pt x="0" y="0"/>
                </a:moveTo>
                <a:lnTo>
                  <a:pt x="1816683" y="0"/>
                </a:lnTo>
                <a:lnTo>
                  <a:pt x="1816683" y="507255"/>
                </a:lnTo>
                <a:lnTo>
                  <a:pt x="0" y="50725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75710" y="7955740"/>
            <a:ext cx="857250" cy="800100"/>
          </a:xfrm>
          <a:custGeom>
            <a:avLst/>
            <a:gdLst/>
            <a:ahLst/>
            <a:cxnLst/>
            <a:rect r="r" b="b" t="t" l="l"/>
            <a:pathLst>
              <a:path h="800100" w="857250">
                <a:moveTo>
                  <a:pt x="0" y="0"/>
                </a:moveTo>
                <a:lnTo>
                  <a:pt x="857250" y="0"/>
                </a:lnTo>
                <a:lnTo>
                  <a:pt x="857250" y="800100"/>
                </a:lnTo>
                <a:lnTo>
                  <a:pt x="0" y="8001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9756024"/>
            <a:ext cx="970073" cy="431144"/>
          </a:xfrm>
          <a:custGeom>
            <a:avLst/>
            <a:gdLst/>
            <a:ahLst/>
            <a:cxnLst/>
            <a:rect r="r" b="b" t="t" l="l"/>
            <a:pathLst>
              <a:path h="431144" w="970073">
                <a:moveTo>
                  <a:pt x="0" y="0"/>
                </a:moveTo>
                <a:lnTo>
                  <a:pt x="970073" y="0"/>
                </a:lnTo>
                <a:lnTo>
                  <a:pt x="970073" y="431143"/>
                </a:lnTo>
                <a:lnTo>
                  <a:pt x="0" y="43114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1210" y="190900"/>
            <a:ext cx="16965580" cy="9220424"/>
          </a:xfrm>
          <a:custGeom>
            <a:avLst/>
            <a:gdLst/>
            <a:ahLst/>
            <a:cxnLst/>
            <a:rect r="r" b="b" t="t" l="l"/>
            <a:pathLst>
              <a:path h="9220424" w="16965580">
                <a:moveTo>
                  <a:pt x="0" y="0"/>
                </a:moveTo>
                <a:lnTo>
                  <a:pt x="16965580" y="0"/>
                </a:lnTo>
                <a:lnTo>
                  <a:pt x="16965580" y="9220424"/>
                </a:lnTo>
                <a:lnTo>
                  <a:pt x="0" y="922042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10800000">
            <a:off x="11403322" y="1443444"/>
            <a:ext cx="4773993" cy="6715335"/>
          </a:xfrm>
          <a:custGeom>
            <a:avLst/>
            <a:gdLst/>
            <a:ahLst/>
            <a:cxnLst/>
            <a:rect r="r" b="b" t="t" l="l"/>
            <a:pathLst>
              <a:path h="6715335" w="4773993">
                <a:moveTo>
                  <a:pt x="0" y="0"/>
                </a:moveTo>
                <a:lnTo>
                  <a:pt x="4773993" y="0"/>
                </a:lnTo>
                <a:lnTo>
                  <a:pt x="4773993" y="6715335"/>
                </a:lnTo>
                <a:lnTo>
                  <a:pt x="0" y="671533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165549" y="192951"/>
            <a:ext cx="3271520" cy="638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5"/>
              </a:lnSpc>
              <a:spcBef>
                <a:spcPct val="0"/>
              </a:spcBef>
            </a:pPr>
            <a:r>
              <a:rPr lang="en-US" sz="33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OZSEC_2026.EXE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56592" y="2470242"/>
            <a:ext cx="7613852" cy="3076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1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2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3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4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5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853308" y="8477355"/>
            <a:ext cx="5874021" cy="461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25"/>
              </a:lnSpc>
              <a:spcBef>
                <a:spcPct val="0"/>
              </a:spcBef>
            </a:pPr>
            <a:r>
              <a:rPr lang="en-US" sz="2447">
                <a:solidFill>
                  <a:srgbClr val="808080"/>
                </a:solidFill>
                <a:latin typeface="Consolas"/>
                <a:ea typeface="Consolas"/>
                <a:cs typeface="Consolas"/>
                <a:sym typeface="Consolas"/>
              </a:rPr>
              <a:t>image here (optional - delete)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56592" y="1177608"/>
            <a:ext cx="13350262" cy="994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185"/>
              </a:lnSpc>
              <a:spcBef>
                <a:spcPct val="0"/>
              </a:spcBef>
            </a:pPr>
            <a:r>
              <a:rPr lang="en-US" b="true" sz="5846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Optional heading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15562"/>
          </a:xfrm>
          <a:custGeom>
            <a:avLst/>
            <a:gdLst/>
            <a:ahLst/>
            <a:cxnLst/>
            <a:rect r="r" b="b" t="t" l="l"/>
            <a:pathLst>
              <a:path h="10215562" w="18288000">
                <a:moveTo>
                  <a:pt x="0" y="0"/>
                </a:moveTo>
                <a:lnTo>
                  <a:pt x="18288000" y="0"/>
                </a:lnTo>
                <a:lnTo>
                  <a:pt x="18288000" y="10215562"/>
                </a:lnTo>
                <a:lnTo>
                  <a:pt x="0" y="1021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944" r="0" b="-59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9656191"/>
            <a:ext cx="18288000" cy="630809"/>
            <a:chOff x="0" y="0"/>
            <a:chExt cx="4816593" cy="16613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166139"/>
            </a:xfrm>
            <a:custGeom>
              <a:avLst/>
              <a:gdLst/>
              <a:ahLst/>
              <a:cxnLst/>
              <a:rect r="r" b="b" t="t" l="l"/>
              <a:pathLst>
                <a:path h="16613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6139"/>
                  </a:lnTo>
                  <a:lnTo>
                    <a:pt x="0" y="166139"/>
                  </a:lnTo>
                  <a:close/>
                </a:path>
              </a:pathLst>
            </a:custGeom>
            <a:solidFill>
              <a:srgbClr val="A6A6A6"/>
            </a:solidFill>
            <a:ln w="19050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2042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985257" y="8755840"/>
            <a:ext cx="308971" cy="526111"/>
          </a:xfrm>
          <a:custGeom>
            <a:avLst/>
            <a:gdLst/>
            <a:ahLst/>
            <a:cxnLst/>
            <a:rect r="r" b="b" t="t" l="l"/>
            <a:pathLst>
              <a:path h="526111" w="308971">
                <a:moveTo>
                  <a:pt x="0" y="0"/>
                </a:moveTo>
                <a:lnTo>
                  <a:pt x="308971" y="0"/>
                </a:lnTo>
                <a:lnTo>
                  <a:pt x="308971" y="526111"/>
                </a:lnTo>
                <a:lnTo>
                  <a:pt x="0" y="526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52079" y="5229063"/>
            <a:ext cx="855783" cy="655063"/>
          </a:xfrm>
          <a:custGeom>
            <a:avLst/>
            <a:gdLst/>
            <a:ahLst/>
            <a:cxnLst/>
            <a:rect r="r" b="b" t="t" l="l"/>
            <a:pathLst>
              <a:path h="655063" w="855783">
                <a:moveTo>
                  <a:pt x="0" y="0"/>
                </a:moveTo>
                <a:lnTo>
                  <a:pt x="855783" y="0"/>
                </a:lnTo>
                <a:lnTo>
                  <a:pt x="855783" y="655063"/>
                </a:lnTo>
                <a:lnTo>
                  <a:pt x="0" y="6550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5907" y="6541351"/>
            <a:ext cx="807054" cy="757163"/>
          </a:xfrm>
          <a:custGeom>
            <a:avLst/>
            <a:gdLst/>
            <a:ahLst/>
            <a:cxnLst/>
            <a:rect r="r" b="b" t="t" l="l"/>
            <a:pathLst>
              <a:path h="757163" w="807054">
                <a:moveTo>
                  <a:pt x="0" y="0"/>
                </a:moveTo>
                <a:lnTo>
                  <a:pt x="807053" y="0"/>
                </a:lnTo>
                <a:lnTo>
                  <a:pt x="807053" y="757164"/>
                </a:lnTo>
                <a:lnTo>
                  <a:pt x="0" y="7571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00808" y="2093046"/>
            <a:ext cx="855783" cy="855783"/>
          </a:xfrm>
          <a:custGeom>
            <a:avLst/>
            <a:gdLst/>
            <a:ahLst/>
            <a:cxnLst/>
            <a:rect r="r" b="b" t="t" l="l"/>
            <a:pathLst>
              <a:path h="855783" w="855783">
                <a:moveTo>
                  <a:pt x="0" y="0"/>
                </a:moveTo>
                <a:lnTo>
                  <a:pt x="855784" y="0"/>
                </a:lnTo>
                <a:lnTo>
                  <a:pt x="855784" y="855783"/>
                </a:lnTo>
                <a:lnTo>
                  <a:pt x="0" y="85578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49538" y="3607331"/>
            <a:ext cx="758324" cy="963230"/>
          </a:xfrm>
          <a:custGeom>
            <a:avLst/>
            <a:gdLst/>
            <a:ahLst/>
            <a:cxnLst/>
            <a:rect r="r" b="b" t="t" l="l"/>
            <a:pathLst>
              <a:path h="963230" w="758324">
                <a:moveTo>
                  <a:pt x="0" y="0"/>
                </a:moveTo>
                <a:lnTo>
                  <a:pt x="758324" y="0"/>
                </a:lnTo>
                <a:lnTo>
                  <a:pt x="758324" y="963230"/>
                </a:lnTo>
                <a:lnTo>
                  <a:pt x="0" y="963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7242" y="9717968"/>
            <a:ext cx="1816683" cy="507256"/>
          </a:xfrm>
          <a:custGeom>
            <a:avLst/>
            <a:gdLst/>
            <a:ahLst/>
            <a:cxnLst/>
            <a:rect r="r" b="b" t="t" l="l"/>
            <a:pathLst>
              <a:path h="507256" w="1816683">
                <a:moveTo>
                  <a:pt x="0" y="0"/>
                </a:moveTo>
                <a:lnTo>
                  <a:pt x="1816683" y="0"/>
                </a:lnTo>
                <a:lnTo>
                  <a:pt x="1816683" y="507255"/>
                </a:lnTo>
                <a:lnTo>
                  <a:pt x="0" y="50725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75710" y="7955740"/>
            <a:ext cx="857250" cy="800100"/>
          </a:xfrm>
          <a:custGeom>
            <a:avLst/>
            <a:gdLst/>
            <a:ahLst/>
            <a:cxnLst/>
            <a:rect r="r" b="b" t="t" l="l"/>
            <a:pathLst>
              <a:path h="800100" w="857250">
                <a:moveTo>
                  <a:pt x="0" y="0"/>
                </a:moveTo>
                <a:lnTo>
                  <a:pt x="857250" y="0"/>
                </a:lnTo>
                <a:lnTo>
                  <a:pt x="857250" y="800100"/>
                </a:lnTo>
                <a:lnTo>
                  <a:pt x="0" y="8001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9756024"/>
            <a:ext cx="970073" cy="431144"/>
          </a:xfrm>
          <a:custGeom>
            <a:avLst/>
            <a:gdLst/>
            <a:ahLst/>
            <a:cxnLst/>
            <a:rect r="r" b="b" t="t" l="l"/>
            <a:pathLst>
              <a:path h="431144" w="970073">
                <a:moveTo>
                  <a:pt x="0" y="0"/>
                </a:moveTo>
                <a:lnTo>
                  <a:pt x="970073" y="0"/>
                </a:lnTo>
                <a:lnTo>
                  <a:pt x="970073" y="431143"/>
                </a:lnTo>
                <a:lnTo>
                  <a:pt x="0" y="43114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70735" y="190900"/>
            <a:ext cx="16965580" cy="9220424"/>
          </a:xfrm>
          <a:custGeom>
            <a:avLst/>
            <a:gdLst/>
            <a:ahLst/>
            <a:cxnLst/>
            <a:rect r="r" b="b" t="t" l="l"/>
            <a:pathLst>
              <a:path h="9220424" w="16965580">
                <a:moveTo>
                  <a:pt x="0" y="0"/>
                </a:moveTo>
                <a:lnTo>
                  <a:pt x="16965580" y="0"/>
                </a:lnTo>
                <a:lnTo>
                  <a:pt x="16965580" y="9220424"/>
                </a:lnTo>
                <a:lnTo>
                  <a:pt x="0" y="922042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5400000">
            <a:off x="12485307" y="5025913"/>
            <a:ext cx="2610022" cy="3671386"/>
          </a:xfrm>
          <a:custGeom>
            <a:avLst/>
            <a:gdLst/>
            <a:ahLst/>
            <a:cxnLst/>
            <a:rect r="r" b="b" t="t" l="l"/>
            <a:pathLst>
              <a:path h="3671386" w="2610022">
                <a:moveTo>
                  <a:pt x="0" y="0"/>
                </a:moveTo>
                <a:lnTo>
                  <a:pt x="2610022" y="0"/>
                </a:lnTo>
                <a:lnTo>
                  <a:pt x="2610022" y="3671386"/>
                </a:lnTo>
                <a:lnTo>
                  <a:pt x="0" y="367138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165549" y="192951"/>
            <a:ext cx="3271520" cy="638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5"/>
              </a:lnSpc>
              <a:spcBef>
                <a:spcPct val="0"/>
              </a:spcBef>
            </a:pPr>
            <a:r>
              <a:rPr lang="en-US" sz="33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OZSEC_2026.EXE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56592" y="2470242"/>
            <a:ext cx="14169420" cy="3076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1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2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3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4</a:t>
            </a:r>
          </a:p>
          <a:p>
            <a:pPr algn="l">
              <a:lnSpc>
                <a:spcPts val="4870"/>
              </a:lnSpc>
            </a:pPr>
            <a:r>
              <a:rPr lang="en-US" sz="324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5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853308" y="8477355"/>
            <a:ext cx="5874021" cy="461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25"/>
              </a:lnSpc>
              <a:spcBef>
                <a:spcPct val="0"/>
              </a:spcBef>
            </a:pPr>
            <a:r>
              <a:rPr lang="en-US" sz="2447">
                <a:solidFill>
                  <a:srgbClr val="808080"/>
                </a:solidFill>
                <a:latin typeface="Consolas"/>
                <a:ea typeface="Consolas"/>
                <a:cs typeface="Consolas"/>
                <a:sym typeface="Consolas"/>
              </a:rPr>
              <a:t>image here (optional - delete)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56592" y="1177608"/>
            <a:ext cx="4038600" cy="994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185"/>
              </a:lnSpc>
              <a:spcBef>
                <a:spcPct val="0"/>
              </a:spcBef>
            </a:pPr>
            <a:r>
              <a:rPr lang="en-US" b="true" sz="5846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Heading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15562"/>
          </a:xfrm>
          <a:custGeom>
            <a:avLst/>
            <a:gdLst/>
            <a:ahLst/>
            <a:cxnLst/>
            <a:rect r="r" b="b" t="t" l="l"/>
            <a:pathLst>
              <a:path h="10215562" w="18288000">
                <a:moveTo>
                  <a:pt x="0" y="0"/>
                </a:moveTo>
                <a:lnTo>
                  <a:pt x="18288000" y="0"/>
                </a:lnTo>
                <a:lnTo>
                  <a:pt x="18288000" y="10215562"/>
                </a:lnTo>
                <a:lnTo>
                  <a:pt x="0" y="1021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944" r="0" b="-59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9656191"/>
            <a:ext cx="18288000" cy="630809"/>
            <a:chOff x="0" y="0"/>
            <a:chExt cx="4816593" cy="16613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166139"/>
            </a:xfrm>
            <a:custGeom>
              <a:avLst/>
              <a:gdLst/>
              <a:ahLst/>
              <a:cxnLst/>
              <a:rect r="r" b="b" t="t" l="l"/>
              <a:pathLst>
                <a:path h="16613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6139"/>
                  </a:lnTo>
                  <a:lnTo>
                    <a:pt x="0" y="166139"/>
                  </a:lnTo>
                  <a:close/>
                </a:path>
              </a:pathLst>
            </a:custGeom>
            <a:solidFill>
              <a:srgbClr val="A6A6A6"/>
            </a:solidFill>
            <a:ln w="19050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2042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985257" y="8755840"/>
            <a:ext cx="308971" cy="526111"/>
          </a:xfrm>
          <a:custGeom>
            <a:avLst/>
            <a:gdLst/>
            <a:ahLst/>
            <a:cxnLst/>
            <a:rect r="r" b="b" t="t" l="l"/>
            <a:pathLst>
              <a:path h="526111" w="308971">
                <a:moveTo>
                  <a:pt x="0" y="0"/>
                </a:moveTo>
                <a:lnTo>
                  <a:pt x="308971" y="0"/>
                </a:lnTo>
                <a:lnTo>
                  <a:pt x="308971" y="526111"/>
                </a:lnTo>
                <a:lnTo>
                  <a:pt x="0" y="526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52079" y="5229063"/>
            <a:ext cx="855783" cy="655063"/>
          </a:xfrm>
          <a:custGeom>
            <a:avLst/>
            <a:gdLst/>
            <a:ahLst/>
            <a:cxnLst/>
            <a:rect r="r" b="b" t="t" l="l"/>
            <a:pathLst>
              <a:path h="655063" w="855783">
                <a:moveTo>
                  <a:pt x="0" y="0"/>
                </a:moveTo>
                <a:lnTo>
                  <a:pt x="855783" y="0"/>
                </a:lnTo>
                <a:lnTo>
                  <a:pt x="855783" y="655063"/>
                </a:lnTo>
                <a:lnTo>
                  <a:pt x="0" y="6550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5907" y="6541351"/>
            <a:ext cx="807054" cy="757163"/>
          </a:xfrm>
          <a:custGeom>
            <a:avLst/>
            <a:gdLst/>
            <a:ahLst/>
            <a:cxnLst/>
            <a:rect r="r" b="b" t="t" l="l"/>
            <a:pathLst>
              <a:path h="757163" w="807054">
                <a:moveTo>
                  <a:pt x="0" y="0"/>
                </a:moveTo>
                <a:lnTo>
                  <a:pt x="807053" y="0"/>
                </a:lnTo>
                <a:lnTo>
                  <a:pt x="807053" y="757164"/>
                </a:lnTo>
                <a:lnTo>
                  <a:pt x="0" y="7571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00808" y="2093046"/>
            <a:ext cx="855783" cy="855783"/>
          </a:xfrm>
          <a:custGeom>
            <a:avLst/>
            <a:gdLst/>
            <a:ahLst/>
            <a:cxnLst/>
            <a:rect r="r" b="b" t="t" l="l"/>
            <a:pathLst>
              <a:path h="855783" w="855783">
                <a:moveTo>
                  <a:pt x="0" y="0"/>
                </a:moveTo>
                <a:lnTo>
                  <a:pt x="855784" y="0"/>
                </a:lnTo>
                <a:lnTo>
                  <a:pt x="855784" y="855783"/>
                </a:lnTo>
                <a:lnTo>
                  <a:pt x="0" y="85578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49538" y="3607331"/>
            <a:ext cx="758324" cy="963230"/>
          </a:xfrm>
          <a:custGeom>
            <a:avLst/>
            <a:gdLst/>
            <a:ahLst/>
            <a:cxnLst/>
            <a:rect r="r" b="b" t="t" l="l"/>
            <a:pathLst>
              <a:path h="963230" w="758324">
                <a:moveTo>
                  <a:pt x="0" y="0"/>
                </a:moveTo>
                <a:lnTo>
                  <a:pt x="758324" y="0"/>
                </a:lnTo>
                <a:lnTo>
                  <a:pt x="758324" y="963230"/>
                </a:lnTo>
                <a:lnTo>
                  <a:pt x="0" y="963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7242" y="9717968"/>
            <a:ext cx="1816683" cy="507256"/>
          </a:xfrm>
          <a:custGeom>
            <a:avLst/>
            <a:gdLst/>
            <a:ahLst/>
            <a:cxnLst/>
            <a:rect r="r" b="b" t="t" l="l"/>
            <a:pathLst>
              <a:path h="507256" w="1816683">
                <a:moveTo>
                  <a:pt x="0" y="0"/>
                </a:moveTo>
                <a:lnTo>
                  <a:pt x="1816683" y="0"/>
                </a:lnTo>
                <a:lnTo>
                  <a:pt x="1816683" y="507255"/>
                </a:lnTo>
                <a:lnTo>
                  <a:pt x="0" y="50725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75710" y="7955740"/>
            <a:ext cx="857250" cy="800100"/>
          </a:xfrm>
          <a:custGeom>
            <a:avLst/>
            <a:gdLst/>
            <a:ahLst/>
            <a:cxnLst/>
            <a:rect r="r" b="b" t="t" l="l"/>
            <a:pathLst>
              <a:path h="800100" w="857250">
                <a:moveTo>
                  <a:pt x="0" y="0"/>
                </a:moveTo>
                <a:lnTo>
                  <a:pt x="857250" y="0"/>
                </a:lnTo>
                <a:lnTo>
                  <a:pt x="857250" y="800100"/>
                </a:lnTo>
                <a:lnTo>
                  <a:pt x="0" y="8001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9756024"/>
            <a:ext cx="970073" cy="431144"/>
          </a:xfrm>
          <a:custGeom>
            <a:avLst/>
            <a:gdLst/>
            <a:ahLst/>
            <a:cxnLst/>
            <a:rect r="r" b="b" t="t" l="l"/>
            <a:pathLst>
              <a:path h="431144" w="970073">
                <a:moveTo>
                  <a:pt x="0" y="0"/>
                </a:moveTo>
                <a:lnTo>
                  <a:pt x="970073" y="0"/>
                </a:lnTo>
                <a:lnTo>
                  <a:pt x="970073" y="431143"/>
                </a:lnTo>
                <a:lnTo>
                  <a:pt x="0" y="43114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80260" y="190900"/>
            <a:ext cx="16965580" cy="9220424"/>
          </a:xfrm>
          <a:custGeom>
            <a:avLst/>
            <a:gdLst/>
            <a:ahLst/>
            <a:cxnLst/>
            <a:rect r="r" b="b" t="t" l="l"/>
            <a:pathLst>
              <a:path h="9220424" w="16965580">
                <a:moveTo>
                  <a:pt x="0" y="0"/>
                </a:moveTo>
                <a:lnTo>
                  <a:pt x="16965580" y="0"/>
                </a:lnTo>
                <a:lnTo>
                  <a:pt x="16965580" y="9220424"/>
                </a:lnTo>
                <a:lnTo>
                  <a:pt x="0" y="922042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165549" y="192951"/>
            <a:ext cx="3271520" cy="638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5"/>
              </a:lnSpc>
              <a:spcBef>
                <a:spcPct val="0"/>
              </a:spcBef>
            </a:pPr>
            <a:r>
              <a:rPr lang="en-US" sz="33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OZSEC_2026.EXE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56592" y="2470242"/>
            <a:ext cx="14216252" cy="3086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6"/>
              </a:lnSpc>
            </a:pPr>
            <a:r>
              <a:rPr lang="en-US" sz="325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1</a:t>
            </a:r>
          </a:p>
          <a:p>
            <a:pPr algn="l">
              <a:lnSpc>
                <a:spcPts val="4886"/>
              </a:lnSpc>
            </a:pPr>
            <a:r>
              <a:rPr lang="en-US" sz="325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2</a:t>
            </a:r>
          </a:p>
          <a:p>
            <a:pPr algn="l">
              <a:lnSpc>
                <a:spcPts val="4886"/>
              </a:lnSpc>
            </a:pPr>
            <a:r>
              <a:rPr lang="en-US" sz="325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3</a:t>
            </a:r>
          </a:p>
          <a:p>
            <a:pPr algn="l">
              <a:lnSpc>
                <a:spcPts val="4886"/>
              </a:lnSpc>
            </a:pPr>
            <a:r>
              <a:rPr lang="en-US" sz="325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4</a:t>
            </a:r>
          </a:p>
          <a:p>
            <a:pPr algn="l">
              <a:lnSpc>
                <a:spcPts val="4886"/>
              </a:lnSpc>
            </a:pPr>
            <a:r>
              <a:rPr lang="en-US" sz="3257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Bullet Point 5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56592" y="1177608"/>
            <a:ext cx="4038600" cy="994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185"/>
              </a:lnSpc>
              <a:spcBef>
                <a:spcPct val="0"/>
              </a:spcBef>
            </a:pPr>
            <a:r>
              <a:rPr lang="en-US" b="true" sz="5846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Heading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15562"/>
          </a:xfrm>
          <a:custGeom>
            <a:avLst/>
            <a:gdLst/>
            <a:ahLst/>
            <a:cxnLst/>
            <a:rect r="r" b="b" t="t" l="l"/>
            <a:pathLst>
              <a:path h="10215562" w="18288000">
                <a:moveTo>
                  <a:pt x="0" y="0"/>
                </a:moveTo>
                <a:lnTo>
                  <a:pt x="18288000" y="0"/>
                </a:lnTo>
                <a:lnTo>
                  <a:pt x="18288000" y="10215562"/>
                </a:lnTo>
                <a:lnTo>
                  <a:pt x="0" y="1021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944" r="0" b="-59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550701" y="2457643"/>
            <a:ext cx="9186598" cy="4225835"/>
          </a:xfrm>
          <a:custGeom>
            <a:avLst/>
            <a:gdLst/>
            <a:ahLst/>
            <a:cxnLst/>
            <a:rect r="r" b="b" t="t" l="l"/>
            <a:pathLst>
              <a:path h="4225835" w="9186598">
                <a:moveTo>
                  <a:pt x="0" y="0"/>
                </a:moveTo>
                <a:lnTo>
                  <a:pt x="9186598" y="0"/>
                </a:lnTo>
                <a:lnTo>
                  <a:pt x="9186598" y="4225835"/>
                </a:lnTo>
                <a:lnTo>
                  <a:pt x="0" y="42258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9656191"/>
            <a:ext cx="18288000" cy="630809"/>
            <a:chOff x="0" y="0"/>
            <a:chExt cx="4816593" cy="16613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166139"/>
            </a:xfrm>
            <a:custGeom>
              <a:avLst/>
              <a:gdLst/>
              <a:ahLst/>
              <a:cxnLst/>
              <a:rect r="r" b="b" t="t" l="l"/>
              <a:pathLst>
                <a:path h="16613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6139"/>
                  </a:lnTo>
                  <a:lnTo>
                    <a:pt x="0" y="166139"/>
                  </a:lnTo>
                  <a:close/>
                </a:path>
              </a:pathLst>
            </a:custGeom>
            <a:solidFill>
              <a:srgbClr val="A6A6A6"/>
            </a:solidFill>
            <a:ln w="19050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816593" cy="2042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8004904" y="5884126"/>
            <a:ext cx="626143" cy="1066188"/>
          </a:xfrm>
          <a:custGeom>
            <a:avLst/>
            <a:gdLst/>
            <a:ahLst/>
            <a:cxnLst/>
            <a:rect r="r" b="b" t="t" l="l"/>
            <a:pathLst>
              <a:path h="1066188" w="626143">
                <a:moveTo>
                  <a:pt x="0" y="0"/>
                </a:moveTo>
                <a:lnTo>
                  <a:pt x="626144" y="0"/>
                </a:lnTo>
                <a:lnTo>
                  <a:pt x="626144" y="1066189"/>
                </a:lnTo>
                <a:lnTo>
                  <a:pt x="0" y="10661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52079" y="5229063"/>
            <a:ext cx="855783" cy="655063"/>
          </a:xfrm>
          <a:custGeom>
            <a:avLst/>
            <a:gdLst/>
            <a:ahLst/>
            <a:cxnLst/>
            <a:rect r="r" b="b" t="t" l="l"/>
            <a:pathLst>
              <a:path h="655063" w="855783">
                <a:moveTo>
                  <a:pt x="0" y="0"/>
                </a:moveTo>
                <a:lnTo>
                  <a:pt x="855783" y="0"/>
                </a:lnTo>
                <a:lnTo>
                  <a:pt x="855783" y="655063"/>
                </a:lnTo>
                <a:lnTo>
                  <a:pt x="0" y="6550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25907" y="6541351"/>
            <a:ext cx="807054" cy="757163"/>
          </a:xfrm>
          <a:custGeom>
            <a:avLst/>
            <a:gdLst/>
            <a:ahLst/>
            <a:cxnLst/>
            <a:rect r="r" b="b" t="t" l="l"/>
            <a:pathLst>
              <a:path h="757163" w="807054">
                <a:moveTo>
                  <a:pt x="0" y="0"/>
                </a:moveTo>
                <a:lnTo>
                  <a:pt x="807053" y="0"/>
                </a:lnTo>
                <a:lnTo>
                  <a:pt x="807053" y="757164"/>
                </a:lnTo>
                <a:lnTo>
                  <a:pt x="0" y="7571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00808" y="2093046"/>
            <a:ext cx="855783" cy="855783"/>
          </a:xfrm>
          <a:custGeom>
            <a:avLst/>
            <a:gdLst/>
            <a:ahLst/>
            <a:cxnLst/>
            <a:rect r="r" b="b" t="t" l="l"/>
            <a:pathLst>
              <a:path h="855783" w="855783">
                <a:moveTo>
                  <a:pt x="0" y="0"/>
                </a:moveTo>
                <a:lnTo>
                  <a:pt x="855784" y="0"/>
                </a:lnTo>
                <a:lnTo>
                  <a:pt x="855784" y="855783"/>
                </a:lnTo>
                <a:lnTo>
                  <a:pt x="0" y="85578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49538" y="3607331"/>
            <a:ext cx="758324" cy="963230"/>
          </a:xfrm>
          <a:custGeom>
            <a:avLst/>
            <a:gdLst/>
            <a:ahLst/>
            <a:cxnLst/>
            <a:rect r="r" b="b" t="t" l="l"/>
            <a:pathLst>
              <a:path h="963230" w="758324">
                <a:moveTo>
                  <a:pt x="0" y="0"/>
                </a:moveTo>
                <a:lnTo>
                  <a:pt x="758324" y="0"/>
                </a:lnTo>
                <a:lnTo>
                  <a:pt x="758324" y="963230"/>
                </a:lnTo>
                <a:lnTo>
                  <a:pt x="0" y="9632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7242" y="9717968"/>
            <a:ext cx="1816683" cy="507256"/>
          </a:xfrm>
          <a:custGeom>
            <a:avLst/>
            <a:gdLst/>
            <a:ahLst/>
            <a:cxnLst/>
            <a:rect r="r" b="b" t="t" l="l"/>
            <a:pathLst>
              <a:path h="507256" w="1816683">
                <a:moveTo>
                  <a:pt x="0" y="0"/>
                </a:moveTo>
                <a:lnTo>
                  <a:pt x="1816683" y="0"/>
                </a:lnTo>
                <a:lnTo>
                  <a:pt x="1816683" y="507255"/>
                </a:lnTo>
                <a:lnTo>
                  <a:pt x="0" y="50725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75710" y="7955740"/>
            <a:ext cx="857250" cy="800100"/>
          </a:xfrm>
          <a:custGeom>
            <a:avLst/>
            <a:gdLst/>
            <a:ahLst/>
            <a:cxnLst/>
            <a:rect r="r" b="b" t="t" l="l"/>
            <a:pathLst>
              <a:path h="800100" w="857250">
                <a:moveTo>
                  <a:pt x="0" y="0"/>
                </a:moveTo>
                <a:lnTo>
                  <a:pt x="857250" y="0"/>
                </a:lnTo>
                <a:lnTo>
                  <a:pt x="857250" y="800100"/>
                </a:lnTo>
                <a:lnTo>
                  <a:pt x="0" y="8001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7259300" y="9756024"/>
            <a:ext cx="970073" cy="431144"/>
          </a:xfrm>
          <a:custGeom>
            <a:avLst/>
            <a:gdLst/>
            <a:ahLst/>
            <a:cxnLst/>
            <a:rect r="r" b="b" t="t" l="l"/>
            <a:pathLst>
              <a:path h="431144" w="970073">
                <a:moveTo>
                  <a:pt x="0" y="0"/>
                </a:moveTo>
                <a:lnTo>
                  <a:pt x="970073" y="0"/>
                </a:lnTo>
                <a:lnTo>
                  <a:pt x="970073" y="431143"/>
                </a:lnTo>
                <a:lnTo>
                  <a:pt x="0" y="43114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647246" y="1919478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2354688"/>
            <a:ext cx="15569794" cy="1622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7"/>
              </a:lnSpc>
              <a:spcBef>
                <a:spcPct val="0"/>
              </a:spcBef>
            </a:pPr>
            <a:r>
              <a:rPr lang="en-US" b="true" sz="4884">
                <a:solidFill>
                  <a:srgbClr val="FFFFFF"/>
                </a:solidFill>
                <a:latin typeface="Consolas Bold"/>
                <a:ea typeface="Consolas Bold"/>
                <a:cs typeface="Consolas Bold"/>
                <a:sym typeface="Consolas Bold"/>
              </a:rPr>
              <a:t>End </a:t>
            </a:r>
            <a:r>
              <a:rPr lang="en-US" b="true" sz="4884">
                <a:solidFill>
                  <a:srgbClr val="FFFFFF"/>
                </a:solidFill>
                <a:latin typeface="Consolas Bold"/>
                <a:ea typeface="Consolas Bold"/>
                <a:cs typeface="Consolas Bold"/>
                <a:sym typeface="Consolas Bold"/>
              </a:rPr>
              <a:t>of session</a:t>
            </a:r>
            <a:r>
              <a:rPr lang="en-US" sz="4884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</a:p>
          <a:p>
            <a:pPr algn="l">
              <a:lnSpc>
                <a:spcPts val="5437"/>
              </a:lnSpc>
              <a:spcBef>
                <a:spcPct val="0"/>
              </a:spcBef>
            </a:pPr>
            <a:r>
              <a:rPr lang="en-US" sz="3884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Thank you for your attendance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821543"/>
            <a:ext cx="9044940" cy="4436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66"/>
              </a:lnSpc>
            </a:pPr>
            <a:r>
              <a:rPr lang="en-US" sz="4947" spc="2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&gt; SPEAKER : Jane D</a:t>
            </a:r>
            <a:r>
              <a:rPr lang="en-US" sz="4947" spc="2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oe</a:t>
            </a:r>
          </a:p>
          <a:p>
            <a:pPr algn="l">
              <a:lnSpc>
                <a:spcPts val="7766"/>
              </a:lnSpc>
            </a:pPr>
            <a:r>
              <a:rPr lang="en-US" sz="4947" spc="2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&gt; EMAIL : jane@mail.com</a:t>
            </a:r>
          </a:p>
          <a:p>
            <a:pPr algn="l">
              <a:lnSpc>
                <a:spcPts val="7766"/>
              </a:lnSpc>
            </a:pPr>
            <a:r>
              <a:rPr lang="en-US" sz="4947" spc="2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&gt; SOCIALS : @janedoe</a:t>
            </a:r>
          </a:p>
          <a:p>
            <a:pPr algn="l">
              <a:lnSpc>
                <a:spcPts val="7766"/>
              </a:lnSpc>
            </a:pPr>
            <a:r>
              <a:rPr lang="en-US" sz="4947" spc="247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&gt; SLIDES : link.com/talk</a:t>
            </a:r>
          </a:p>
          <a:p>
            <a:pPr algn="ctr">
              <a:lnSpc>
                <a:spcPts val="3145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1767636" y="6370911"/>
            <a:ext cx="5874021" cy="461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25"/>
              </a:lnSpc>
              <a:spcBef>
                <a:spcPct val="0"/>
              </a:spcBef>
            </a:pPr>
            <a:r>
              <a:rPr lang="en-US" sz="2447">
                <a:solidFill>
                  <a:srgbClr val="AECBE4"/>
                </a:solidFill>
                <a:latin typeface="Consolas"/>
                <a:ea typeface="Consolas"/>
                <a:cs typeface="Consolas"/>
                <a:sym typeface="Consolas"/>
              </a:rPr>
              <a:t>image here (optional - delete)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DAHPhuWPxAc</dc:identifier>
  <dcterms:modified xsi:type="dcterms:W3CDTF">2011-08-01T06:04:30Z</dcterms:modified>
  <cp:revision>1</cp:revision>
  <dc:title>OzSec 2026 Presentation Slides with global font for PPTX download</dc:title>
</cp:coreProperties>
</file>